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2" r:id="rId3"/>
  </p:sldMasterIdLst>
  <p:sldIdLst>
    <p:sldId id="257" r:id="rId4"/>
  </p:sldIdLst>
  <p:sldSz cx="10080625" cy="575945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A60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D946A1-0131-4E6A-950D-7AB0151BA631}" v="6" dt="2020-11-25T06:25:13.7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43"/>
    <p:restoredTop sz="94608"/>
  </p:normalViewPr>
  <p:slideViewPr>
    <p:cSldViewPr snapToGrid="0" snapToObjects="1">
      <p:cViewPr varScale="1">
        <p:scale>
          <a:sx n="79" d="100"/>
          <a:sy n="79" d="100"/>
        </p:scale>
        <p:origin x="68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Master" Target="slideMasters/slideMaster1.xml"/><Relationship Id="rId7"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1.xml"/><Relationship Id="rId9"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60078" y="942577"/>
            <a:ext cx="7560469" cy="2005142"/>
          </a:xfrm>
        </p:spPr>
        <p:txBody>
          <a:bodyPr anchor="b"/>
          <a:lstStyle>
            <a:lvl1pPr algn="ctr">
              <a:defRPr sz="4961"/>
            </a:lvl1pPr>
          </a:lstStyle>
          <a:p>
            <a:r>
              <a:rPr lang="en-US"/>
              <a:t>Click to edit Master title style</a:t>
            </a:r>
            <a:endParaRPr lang="en-US" dirty="0"/>
          </a:p>
        </p:txBody>
      </p:sp>
      <p:sp>
        <p:nvSpPr>
          <p:cNvPr id="3" name="Subtitle 2"/>
          <p:cNvSpPr>
            <a:spLocks noGrp="1"/>
          </p:cNvSpPr>
          <p:nvPr>
            <p:ph type="subTitle" idx="1"/>
          </p:nvPr>
        </p:nvSpPr>
        <p:spPr>
          <a:xfrm>
            <a:off x="1260078" y="3025045"/>
            <a:ext cx="7560469" cy="1390533"/>
          </a:xfrm>
        </p:spPr>
        <p:txBody>
          <a:bodyPr/>
          <a:lstStyle>
            <a:lvl1pPr marL="0" indent="0" algn="ctr">
              <a:buNone/>
              <a:defRPr sz="1984"/>
            </a:lvl1pPr>
            <a:lvl2pPr marL="378013" indent="0" algn="ctr">
              <a:buNone/>
              <a:defRPr sz="1654"/>
            </a:lvl2pPr>
            <a:lvl3pPr marL="756026" indent="0" algn="ctr">
              <a:buNone/>
              <a:defRPr sz="1488"/>
            </a:lvl3pPr>
            <a:lvl4pPr marL="1134039" indent="0" algn="ctr">
              <a:buNone/>
              <a:defRPr sz="1323"/>
            </a:lvl4pPr>
            <a:lvl5pPr marL="1512052" indent="0" algn="ctr">
              <a:buNone/>
              <a:defRPr sz="1323"/>
            </a:lvl5pPr>
            <a:lvl6pPr marL="1890065" indent="0" algn="ctr">
              <a:buNone/>
              <a:defRPr sz="1323"/>
            </a:lvl6pPr>
            <a:lvl7pPr marL="2268078" indent="0" algn="ctr">
              <a:buNone/>
              <a:defRPr sz="1323"/>
            </a:lvl7pPr>
            <a:lvl8pPr marL="2646091" indent="0" algn="ctr">
              <a:buNone/>
              <a:defRPr sz="1323"/>
            </a:lvl8pPr>
            <a:lvl9pPr marL="3024104" indent="0" algn="ctr">
              <a:buNone/>
              <a:defRPr sz="132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691BB5C-54A6-4840-B5E6-80D7F3B2D6AD}" type="datetimeFigureOut">
              <a:rPr lang="en-US" smtClean="0"/>
              <a:t>11/25/2020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685622E-79AD-574E-97DE-F79B11D4D640}" type="slidenum">
              <a:rPr lang="en-US" smtClean="0"/>
              <a:t>‹#›</a:t>
            </a:fld>
            <a:endParaRPr lang="en-US" dirty="0"/>
          </a:p>
        </p:txBody>
      </p:sp>
    </p:spTree>
    <p:extLst>
      <p:ext uri="{BB962C8B-B14F-4D97-AF65-F5344CB8AC3E}">
        <p14:creationId xmlns:p14="http://schemas.microsoft.com/office/powerpoint/2010/main" val="3885401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91BB5C-54A6-4840-B5E6-80D7F3B2D6AD}" type="datetimeFigureOut">
              <a:rPr lang="en-US" smtClean="0"/>
              <a:t>11/25/2020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685622E-79AD-574E-97DE-F79B11D4D640}" type="slidenum">
              <a:rPr lang="en-US" smtClean="0"/>
              <a:t>‹#›</a:t>
            </a:fld>
            <a:endParaRPr lang="en-US" dirty="0"/>
          </a:p>
        </p:txBody>
      </p:sp>
    </p:spTree>
    <p:extLst>
      <p:ext uri="{BB962C8B-B14F-4D97-AF65-F5344CB8AC3E}">
        <p14:creationId xmlns:p14="http://schemas.microsoft.com/office/powerpoint/2010/main" val="189757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7793" y="1435864"/>
            <a:ext cx="8694539" cy="2395771"/>
          </a:xfrm>
        </p:spPr>
        <p:txBody>
          <a:bodyPr anchor="b"/>
          <a:lstStyle>
            <a:lvl1pPr>
              <a:defRPr sz="4961"/>
            </a:lvl1pPr>
          </a:lstStyle>
          <a:p>
            <a:r>
              <a:rPr lang="en-US"/>
              <a:t>Click to edit Master title style</a:t>
            </a:r>
            <a:endParaRPr lang="en-US" dirty="0"/>
          </a:p>
        </p:txBody>
      </p:sp>
      <p:sp>
        <p:nvSpPr>
          <p:cNvPr id="3" name="Text Placeholder 2"/>
          <p:cNvSpPr>
            <a:spLocks noGrp="1"/>
          </p:cNvSpPr>
          <p:nvPr>
            <p:ph type="body" idx="1"/>
          </p:nvPr>
        </p:nvSpPr>
        <p:spPr>
          <a:xfrm>
            <a:off x="687793" y="3854300"/>
            <a:ext cx="8694539" cy="1259879"/>
          </a:xfrm>
        </p:spPr>
        <p:txBody>
          <a:bodyPr/>
          <a:lstStyle>
            <a:lvl1pPr marL="0" indent="0">
              <a:buNone/>
              <a:defRPr sz="1984">
                <a:solidFill>
                  <a:schemeClr val="tx1">
                    <a:tint val="75000"/>
                  </a:schemeClr>
                </a:solidFill>
              </a:defRPr>
            </a:lvl1pPr>
            <a:lvl2pPr marL="378013" indent="0">
              <a:buNone/>
              <a:defRPr sz="1654">
                <a:solidFill>
                  <a:schemeClr val="tx1">
                    <a:tint val="75000"/>
                  </a:schemeClr>
                </a:solidFill>
              </a:defRPr>
            </a:lvl2pPr>
            <a:lvl3pPr marL="756026" indent="0">
              <a:buNone/>
              <a:defRPr sz="1488">
                <a:solidFill>
                  <a:schemeClr val="tx1">
                    <a:tint val="75000"/>
                  </a:schemeClr>
                </a:solidFill>
              </a:defRPr>
            </a:lvl3pPr>
            <a:lvl4pPr marL="1134039" indent="0">
              <a:buNone/>
              <a:defRPr sz="1323">
                <a:solidFill>
                  <a:schemeClr val="tx1">
                    <a:tint val="75000"/>
                  </a:schemeClr>
                </a:solidFill>
              </a:defRPr>
            </a:lvl4pPr>
            <a:lvl5pPr marL="1512052" indent="0">
              <a:buNone/>
              <a:defRPr sz="1323">
                <a:solidFill>
                  <a:schemeClr val="tx1">
                    <a:tint val="75000"/>
                  </a:schemeClr>
                </a:solidFill>
              </a:defRPr>
            </a:lvl5pPr>
            <a:lvl6pPr marL="1890065" indent="0">
              <a:buNone/>
              <a:defRPr sz="1323">
                <a:solidFill>
                  <a:schemeClr val="tx1">
                    <a:tint val="75000"/>
                  </a:schemeClr>
                </a:solidFill>
              </a:defRPr>
            </a:lvl6pPr>
            <a:lvl7pPr marL="2268078" indent="0">
              <a:buNone/>
              <a:defRPr sz="1323">
                <a:solidFill>
                  <a:schemeClr val="tx1">
                    <a:tint val="75000"/>
                  </a:schemeClr>
                </a:solidFill>
              </a:defRPr>
            </a:lvl7pPr>
            <a:lvl8pPr marL="2646091" indent="0">
              <a:buNone/>
              <a:defRPr sz="1323">
                <a:solidFill>
                  <a:schemeClr val="tx1">
                    <a:tint val="75000"/>
                  </a:schemeClr>
                </a:solidFill>
              </a:defRPr>
            </a:lvl8pPr>
            <a:lvl9pPr marL="3024104" indent="0">
              <a:buNone/>
              <a:defRPr sz="1323">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91BB5C-54A6-4840-B5E6-80D7F3B2D6AD}" type="datetimeFigureOut">
              <a:rPr lang="en-US" smtClean="0"/>
              <a:t>11/25/2020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685622E-79AD-574E-97DE-F79B11D4D640}" type="slidenum">
              <a:rPr lang="en-US" smtClean="0"/>
              <a:t>‹#›</a:t>
            </a:fld>
            <a:endParaRPr lang="en-US" dirty="0"/>
          </a:p>
        </p:txBody>
      </p:sp>
    </p:spTree>
    <p:extLst>
      <p:ext uri="{BB962C8B-B14F-4D97-AF65-F5344CB8AC3E}">
        <p14:creationId xmlns:p14="http://schemas.microsoft.com/office/powerpoint/2010/main" val="1731843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93043" y="1533187"/>
            <a:ext cx="4284266" cy="365431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03316" y="1533187"/>
            <a:ext cx="4284266" cy="365431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691BB5C-54A6-4840-B5E6-80D7F3B2D6AD}" type="datetimeFigureOut">
              <a:rPr lang="en-US" smtClean="0"/>
              <a:t>11/25/2020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685622E-79AD-574E-97DE-F79B11D4D640}" type="slidenum">
              <a:rPr lang="en-US" smtClean="0"/>
              <a:t>‹#›</a:t>
            </a:fld>
            <a:endParaRPr lang="en-US" dirty="0"/>
          </a:p>
        </p:txBody>
      </p:sp>
    </p:spTree>
    <p:extLst>
      <p:ext uri="{BB962C8B-B14F-4D97-AF65-F5344CB8AC3E}">
        <p14:creationId xmlns:p14="http://schemas.microsoft.com/office/powerpoint/2010/main" val="838994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94356" y="306638"/>
            <a:ext cx="8694539" cy="1113227"/>
          </a:xfrm>
        </p:spPr>
        <p:txBody>
          <a:bodyPr/>
          <a:lstStyle/>
          <a:p>
            <a:r>
              <a:rPr lang="en-US"/>
              <a:t>Click to edit Master title style</a:t>
            </a:r>
            <a:endParaRPr lang="en-US" dirty="0"/>
          </a:p>
        </p:txBody>
      </p:sp>
      <p:sp>
        <p:nvSpPr>
          <p:cNvPr id="3" name="Text Placeholder 2"/>
          <p:cNvSpPr>
            <a:spLocks noGrp="1"/>
          </p:cNvSpPr>
          <p:nvPr>
            <p:ph type="body" idx="1"/>
          </p:nvPr>
        </p:nvSpPr>
        <p:spPr>
          <a:xfrm>
            <a:off x="694357" y="1411865"/>
            <a:ext cx="4264576" cy="691934"/>
          </a:xfrm>
        </p:spPr>
        <p:txBody>
          <a:bodyPr anchor="b"/>
          <a:lstStyle>
            <a:lvl1pPr marL="0" indent="0">
              <a:buNone/>
              <a:defRPr sz="1984" b="1"/>
            </a:lvl1pPr>
            <a:lvl2pPr marL="378013" indent="0">
              <a:buNone/>
              <a:defRPr sz="1654" b="1"/>
            </a:lvl2pPr>
            <a:lvl3pPr marL="756026" indent="0">
              <a:buNone/>
              <a:defRPr sz="1488" b="1"/>
            </a:lvl3pPr>
            <a:lvl4pPr marL="1134039" indent="0">
              <a:buNone/>
              <a:defRPr sz="1323" b="1"/>
            </a:lvl4pPr>
            <a:lvl5pPr marL="1512052" indent="0">
              <a:buNone/>
              <a:defRPr sz="1323" b="1"/>
            </a:lvl5pPr>
            <a:lvl6pPr marL="1890065" indent="0">
              <a:buNone/>
              <a:defRPr sz="1323" b="1"/>
            </a:lvl6pPr>
            <a:lvl7pPr marL="2268078" indent="0">
              <a:buNone/>
              <a:defRPr sz="1323" b="1"/>
            </a:lvl7pPr>
            <a:lvl8pPr marL="2646091" indent="0">
              <a:buNone/>
              <a:defRPr sz="1323" b="1"/>
            </a:lvl8pPr>
            <a:lvl9pPr marL="3024104" indent="0">
              <a:buNone/>
              <a:defRPr sz="1323" b="1"/>
            </a:lvl9pPr>
          </a:lstStyle>
          <a:p>
            <a:pPr lvl="0"/>
            <a:r>
              <a:rPr lang="en-US"/>
              <a:t>Edit Master text styles</a:t>
            </a:r>
          </a:p>
        </p:txBody>
      </p:sp>
      <p:sp>
        <p:nvSpPr>
          <p:cNvPr id="4" name="Content Placeholder 3"/>
          <p:cNvSpPr>
            <a:spLocks noGrp="1"/>
          </p:cNvSpPr>
          <p:nvPr>
            <p:ph sz="half" idx="2"/>
          </p:nvPr>
        </p:nvSpPr>
        <p:spPr>
          <a:xfrm>
            <a:off x="694357" y="2103799"/>
            <a:ext cx="4264576" cy="30943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03316" y="1411865"/>
            <a:ext cx="4285579" cy="691934"/>
          </a:xfrm>
        </p:spPr>
        <p:txBody>
          <a:bodyPr anchor="b"/>
          <a:lstStyle>
            <a:lvl1pPr marL="0" indent="0">
              <a:buNone/>
              <a:defRPr sz="1984" b="1"/>
            </a:lvl1pPr>
            <a:lvl2pPr marL="378013" indent="0">
              <a:buNone/>
              <a:defRPr sz="1654" b="1"/>
            </a:lvl2pPr>
            <a:lvl3pPr marL="756026" indent="0">
              <a:buNone/>
              <a:defRPr sz="1488" b="1"/>
            </a:lvl3pPr>
            <a:lvl4pPr marL="1134039" indent="0">
              <a:buNone/>
              <a:defRPr sz="1323" b="1"/>
            </a:lvl4pPr>
            <a:lvl5pPr marL="1512052" indent="0">
              <a:buNone/>
              <a:defRPr sz="1323" b="1"/>
            </a:lvl5pPr>
            <a:lvl6pPr marL="1890065" indent="0">
              <a:buNone/>
              <a:defRPr sz="1323" b="1"/>
            </a:lvl6pPr>
            <a:lvl7pPr marL="2268078" indent="0">
              <a:buNone/>
              <a:defRPr sz="1323" b="1"/>
            </a:lvl7pPr>
            <a:lvl8pPr marL="2646091" indent="0">
              <a:buNone/>
              <a:defRPr sz="1323" b="1"/>
            </a:lvl8pPr>
            <a:lvl9pPr marL="3024104" indent="0">
              <a:buNone/>
              <a:defRPr sz="1323" b="1"/>
            </a:lvl9pPr>
          </a:lstStyle>
          <a:p>
            <a:pPr lvl="0"/>
            <a:r>
              <a:rPr lang="en-US"/>
              <a:t>Edit Master text styles</a:t>
            </a:r>
          </a:p>
        </p:txBody>
      </p:sp>
      <p:sp>
        <p:nvSpPr>
          <p:cNvPr id="6" name="Content Placeholder 5"/>
          <p:cNvSpPr>
            <a:spLocks noGrp="1"/>
          </p:cNvSpPr>
          <p:nvPr>
            <p:ph sz="quarter" idx="4"/>
          </p:nvPr>
        </p:nvSpPr>
        <p:spPr>
          <a:xfrm>
            <a:off x="5103316" y="2103799"/>
            <a:ext cx="4285579" cy="30943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691BB5C-54A6-4840-B5E6-80D7F3B2D6AD}" type="datetimeFigureOut">
              <a:rPr lang="en-US" smtClean="0"/>
              <a:t>11/25/2020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685622E-79AD-574E-97DE-F79B11D4D640}" type="slidenum">
              <a:rPr lang="en-US" smtClean="0"/>
              <a:t>‹#›</a:t>
            </a:fld>
            <a:endParaRPr lang="en-US" dirty="0"/>
          </a:p>
        </p:txBody>
      </p:sp>
    </p:spTree>
    <p:extLst>
      <p:ext uri="{BB962C8B-B14F-4D97-AF65-F5344CB8AC3E}">
        <p14:creationId xmlns:p14="http://schemas.microsoft.com/office/powerpoint/2010/main" val="8169459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691BB5C-54A6-4840-B5E6-80D7F3B2D6AD}" type="datetimeFigureOut">
              <a:rPr lang="en-US" smtClean="0"/>
              <a:t>11/25/2020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685622E-79AD-574E-97DE-F79B11D4D640}" type="slidenum">
              <a:rPr lang="en-US" smtClean="0"/>
              <a:t>‹#›</a:t>
            </a:fld>
            <a:endParaRPr lang="en-US" dirty="0"/>
          </a:p>
        </p:txBody>
      </p:sp>
    </p:spTree>
    <p:extLst>
      <p:ext uri="{BB962C8B-B14F-4D97-AF65-F5344CB8AC3E}">
        <p14:creationId xmlns:p14="http://schemas.microsoft.com/office/powerpoint/2010/main" val="32408811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91BB5C-54A6-4840-B5E6-80D7F3B2D6AD}" type="datetimeFigureOut">
              <a:rPr lang="en-US" smtClean="0"/>
              <a:t>11/25/2020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685622E-79AD-574E-97DE-F79B11D4D640}" type="slidenum">
              <a:rPr lang="en-US" smtClean="0"/>
              <a:t>‹#›</a:t>
            </a:fld>
            <a:endParaRPr lang="en-US" dirty="0"/>
          </a:p>
        </p:txBody>
      </p:sp>
    </p:spTree>
    <p:extLst>
      <p:ext uri="{BB962C8B-B14F-4D97-AF65-F5344CB8AC3E}">
        <p14:creationId xmlns:p14="http://schemas.microsoft.com/office/powerpoint/2010/main" val="15585178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4356" y="383963"/>
            <a:ext cx="3251264" cy="1343872"/>
          </a:xfrm>
        </p:spPr>
        <p:txBody>
          <a:bodyPr anchor="b"/>
          <a:lstStyle>
            <a:lvl1pPr>
              <a:defRPr sz="2646"/>
            </a:lvl1pPr>
          </a:lstStyle>
          <a:p>
            <a:r>
              <a:rPr lang="en-US"/>
              <a:t>Click to edit Master title style</a:t>
            </a:r>
            <a:endParaRPr lang="en-US" dirty="0"/>
          </a:p>
        </p:txBody>
      </p:sp>
      <p:sp>
        <p:nvSpPr>
          <p:cNvPr id="3" name="Content Placeholder 2"/>
          <p:cNvSpPr>
            <a:spLocks noGrp="1"/>
          </p:cNvSpPr>
          <p:nvPr>
            <p:ph idx="1"/>
          </p:nvPr>
        </p:nvSpPr>
        <p:spPr>
          <a:xfrm>
            <a:off x="4285579" y="829255"/>
            <a:ext cx="5103316" cy="4092942"/>
          </a:xfrm>
        </p:spPr>
        <p:txBody>
          <a:bodyPr/>
          <a:lstStyle>
            <a:lvl1pPr>
              <a:defRPr sz="2646"/>
            </a:lvl1pPr>
            <a:lvl2pPr>
              <a:defRPr sz="2315"/>
            </a:lvl2pPr>
            <a:lvl3pPr>
              <a:defRPr sz="1984"/>
            </a:lvl3pPr>
            <a:lvl4pPr>
              <a:defRPr sz="1654"/>
            </a:lvl4pPr>
            <a:lvl5pPr>
              <a:defRPr sz="1654"/>
            </a:lvl5pPr>
            <a:lvl6pPr>
              <a:defRPr sz="1654"/>
            </a:lvl6pPr>
            <a:lvl7pPr>
              <a:defRPr sz="1654"/>
            </a:lvl7pPr>
            <a:lvl8pPr>
              <a:defRPr sz="1654"/>
            </a:lvl8pPr>
            <a:lvl9pPr>
              <a:defRPr sz="1654"/>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4356" y="1727835"/>
            <a:ext cx="3251264" cy="3201028"/>
          </a:xfrm>
        </p:spPr>
        <p:txBody>
          <a:bodyPr/>
          <a:lstStyle>
            <a:lvl1pPr marL="0" indent="0">
              <a:buNone/>
              <a:defRPr sz="1323"/>
            </a:lvl1pPr>
            <a:lvl2pPr marL="378013" indent="0">
              <a:buNone/>
              <a:defRPr sz="1158"/>
            </a:lvl2pPr>
            <a:lvl3pPr marL="756026" indent="0">
              <a:buNone/>
              <a:defRPr sz="992"/>
            </a:lvl3pPr>
            <a:lvl4pPr marL="1134039" indent="0">
              <a:buNone/>
              <a:defRPr sz="827"/>
            </a:lvl4pPr>
            <a:lvl5pPr marL="1512052" indent="0">
              <a:buNone/>
              <a:defRPr sz="827"/>
            </a:lvl5pPr>
            <a:lvl6pPr marL="1890065" indent="0">
              <a:buNone/>
              <a:defRPr sz="827"/>
            </a:lvl6pPr>
            <a:lvl7pPr marL="2268078" indent="0">
              <a:buNone/>
              <a:defRPr sz="827"/>
            </a:lvl7pPr>
            <a:lvl8pPr marL="2646091" indent="0">
              <a:buNone/>
              <a:defRPr sz="827"/>
            </a:lvl8pPr>
            <a:lvl9pPr marL="3024104" indent="0">
              <a:buNone/>
              <a:defRPr sz="827"/>
            </a:lvl9pPr>
          </a:lstStyle>
          <a:p>
            <a:pPr lvl="0"/>
            <a:r>
              <a:rPr lang="en-US"/>
              <a:t>Edit Master text styles</a:t>
            </a:r>
          </a:p>
        </p:txBody>
      </p:sp>
      <p:sp>
        <p:nvSpPr>
          <p:cNvPr id="5" name="Date Placeholder 4"/>
          <p:cNvSpPr>
            <a:spLocks noGrp="1"/>
          </p:cNvSpPr>
          <p:nvPr>
            <p:ph type="dt" sz="half" idx="10"/>
          </p:nvPr>
        </p:nvSpPr>
        <p:spPr/>
        <p:txBody>
          <a:bodyPr/>
          <a:lstStyle/>
          <a:p>
            <a:fld id="{C691BB5C-54A6-4840-B5E6-80D7F3B2D6AD}" type="datetimeFigureOut">
              <a:rPr lang="en-US" smtClean="0"/>
              <a:t>11/25/2020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685622E-79AD-574E-97DE-F79B11D4D640}" type="slidenum">
              <a:rPr lang="en-US" smtClean="0"/>
              <a:t>‹#›</a:t>
            </a:fld>
            <a:endParaRPr lang="en-US" dirty="0"/>
          </a:p>
        </p:txBody>
      </p:sp>
    </p:spTree>
    <p:extLst>
      <p:ext uri="{BB962C8B-B14F-4D97-AF65-F5344CB8AC3E}">
        <p14:creationId xmlns:p14="http://schemas.microsoft.com/office/powerpoint/2010/main" val="20547507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4356" y="383963"/>
            <a:ext cx="3251264" cy="1343872"/>
          </a:xfrm>
        </p:spPr>
        <p:txBody>
          <a:bodyPr anchor="b"/>
          <a:lstStyle>
            <a:lvl1pPr>
              <a:defRPr sz="2646"/>
            </a:lvl1pPr>
          </a:lstStyle>
          <a:p>
            <a:r>
              <a:rPr lang="en-US"/>
              <a:t>Click to edit Master title style</a:t>
            </a:r>
            <a:endParaRPr lang="en-US" dirty="0"/>
          </a:p>
        </p:txBody>
      </p:sp>
      <p:sp>
        <p:nvSpPr>
          <p:cNvPr id="3" name="Picture Placeholder 2"/>
          <p:cNvSpPr>
            <a:spLocks noGrp="1" noChangeAspect="1"/>
          </p:cNvSpPr>
          <p:nvPr>
            <p:ph type="pic" idx="1"/>
          </p:nvPr>
        </p:nvSpPr>
        <p:spPr>
          <a:xfrm>
            <a:off x="4285579" y="829255"/>
            <a:ext cx="5103316" cy="4092942"/>
          </a:xfrm>
        </p:spPr>
        <p:txBody>
          <a:bodyPr anchor="t"/>
          <a:lstStyle>
            <a:lvl1pPr marL="0" indent="0">
              <a:buNone/>
              <a:defRPr sz="2646"/>
            </a:lvl1pPr>
            <a:lvl2pPr marL="378013" indent="0">
              <a:buNone/>
              <a:defRPr sz="2315"/>
            </a:lvl2pPr>
            <a:lvl3pPr marL="756026" indent="0">
              <a:buNone/>
              <a:defRPr sz="1984"/>
            </a:lvl3pPr>
            <a:lvl4pPr marL="1134039" indent="0">
              <a:buNone/>
              <a:defRPr sz="1654"/>
            </a:lvl4pPr>
            <a:lvl5pPr marL="1512052" indent="0">
              <a:buNone/>
              <a:defRPr sz="1654"/>
            </a:lvl5pPr>
            <a:lvl6pPr marL="1890065" indent="0">
              <a:buNone/>
              <a:defRPr sz="1654"/>
            </a:lvl6pPr>
            <a:lvl7pPr marL="2268078" indent="0">
              <a:buNone/>
              <a:defRPr sz="1654"/>
            </a:lvl7pPr>
            <a:lvl8pPr marL="2646091" indent="0">
              <a:buNone/>
              <a:defRPr sz="1654"/>
            </a:lvl8pPr>
            <a:lvl9pPr marL="3024104" indent="0">
              <a:buNone/>
              <a:defRPr sz="1654"/>
            </a:lvl9pPr>
          </a:lstStyle>
          <a:p>
            <a:r>
              <a:rPr lang="en-US" dirty="0"/>
              <a:t>Click icon to add picture</a:t>
            </a:r>
          </a:p>
        </p:txBody>
      </p:sp>
      <p:sp>
        <p:nvSpPr>
          <p:cNvPr id="4" name="Text Placeholder 3"/>
          <p:cNvSpPr>
            <a:spLocks noGrp="1"/>
          </p:cNvSpPr>
          <p:nvPr>
            <p:ph type="body" sz="half" idx="2"/>
          </p:nvPr>
        </p:nvSpPr>
        <p:spPr>
          <a:xfrm>
            <a:off x="694356" y="1727835"/>
            <a:ext cx="3251264" cy="3201028"/>
          </a:xfrm>
        </p:spPr>
        <p:txBody>
          <a:bodyPr/>
          <a:lstStyle>
            <a:lvl1pPr marL="0" indent="0">
              <a:buNone/>
              <a:defRPr sz="1323"/>
            </a:lvl1pPr>
            <a:lvl2pPr marL="378013" indent="0">
              <a:buNone/>
              <a:defRPr sz="1158"/>
            </a:lvl2pPr>
            <a:lvl3pPr marL="756026" indent="0">
              <a:buNone/>
              <a:defRPr sz="992"/>
            </a:lvl3pPr>
            <a:lvl4pPr marL="1134039" indent="0">
              <a:buNone/>
              <a:defRPr sz="827"/>
            </a:lvl4pPr>
            <a:lvl5pPr marL="1512052" indent="0">
              <a:buNone/>
              <a:defRPr sz="827"/>
            </a:lvl5pPr>
            <a:lvl6pPr marL="1890065" indent="0">
              <a:buNone/>
              <a:defRPr sz="827"/>
            </a:lvl6pPr>
            <a:lvl7pPr marL="2268078" indent="0">
              <a:buNone/>
              <a:defRPr sz="827"/>
            </a:lvl7pPr>
            <a:lvl8pPr marL="2646091" indent="0">
              <a:buNone/>
              <a:defRPr sz="827"/>
            </a:lvl8pPr>
            <a:lvl9pPr marL="3024104" indent="0">
              <a:buNone/>
              <a:defRPr sz="827"/>
            </a:lvl9pPr>
          </a:lstStyle>
          <a:p>
            <a:pPr lvl="0"/>
            <a:r>
              <a:rPr lang="en-US"/>
              <a:t>Edit Master text styles</a:t>
            </a:r>
          </a:p>
        </p:txBody>
      </p:sp>
      <p:sp>
        <p:nvSpPr>
          <p:cNvPr id="5" name="Date Placeholder 4"/>
          <p:cNvSpPr>
            <a:spLocks noGrp="1"/>
          </p:cNvSpPr>
          <p:nvPr>
            <p:ph type="dt" sz="half" idx="10"/>
          </p:nvPr>
        </p:nvSpPr>
        <p:spPr/>
        <p:txBody>
          <a:bodyPr/>
          <a:lstStyle/>
          <a:p>
            <a:fld id="{C691BB5C-54A6-4840-B5E6-80D7F3B2D6AD}" type="datetimeFigureOut">
              <a:rPr lang="en-US" smtClean="0"/>
              <a:t>11/25/2020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685622E-79AD-574E-97DE-F79B11D4D640}" type="slidenum">
              <a:rPr lang="en-US" smtClean="0"/>
              <a:t>‹#›</a:t>
            </a:fld>
            <a:endParaRPr lang="en-US" dirty="0"/>
          </a:p>
        </p:txBody>
      </p:sp>
    </p:spTree>
    <p:extLst>
      <p:ext uri="{BB962C8B-B14F-4D97-AF65-F5344CB8AC3E}">
        <p14:creationId xmlns:p14="http://schemas.microsoft.com/office/powerpoint/2010/main" val="3538448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91BB5C-54A6-4840-B5E6-80D7F3B2D6AD}" type="datetimeFigureOut">
              <a:rPr lang="en-US" smtClean="0"/>
              <a:t>11/25/2020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685622E-79AD-574E-97DE-F79B11D4D640}" type="slidenum">
              <a:rPr lang="en-US" smtClean="0"/>
              <a:t>‹#›</a:t>
            </a:fld>
            <a:endParaRPr lang="en-US" dirty="0"/>
          </a:p>
        </p:txBody>
      </p:sp>
    </p:spTree>
    <p:extLst>
      <p:ext uri="{BB962C8B-B14F-4D97-AF65-F5344CB8AC3E}">
        <p14:creationId xmlns:p14="http://schemas.microsoft.com/office/powerpoint/2010/main" val="36819911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13947" y="306637"/>
            <a:ext cx="2173635" cy="488086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93043" y="306637"/>
            <a:ext cx="6394896" cy="488086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91BB5C-54A6-4840-B5E6-80D7F3B2D6AD}" type="datetimeFigureOut">
              <a:rPr lang="en-US" smtClean="0"/>
              <a:t>11/25/2020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685622E-79AD-574E-97DE-F79B11D4D640}" type="slidenum">
              <a:rPr lang="en-US" smtClean="0"/>
              <a:t>‹#›</a:t>
            </a:fld>
            <a:endParaRPr lang="en-US" dirty="0"/>
          </a:p>
        </p:txBody>
      </p:sp>
    </p:spTree>
    <p:extLst>
      <p:ext uri="{BB962C8B-B14F-4D97-AF65-F5344CB8AC3E}">
        <p14:creationId xmlns:p14="http://schemas.microsoft.com/office/powerpoint/2010/main" val="22288414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93043" y="306638"/>
            <a:ext cx="8694539" cy="111322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93043" y="1533187"/>
            <a:ext cx="8694539" cy="365431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93043" y="5338158"/>
            <a:ext cx="2268141" cy="306637"/>
          </a:xfrm>
          <a:prstGeom prst="rect">
            <a:avLst/>
          </a:prstGeom>
        </p:spPr>
        <p:txBody>
          <a:bodyPr vert="horz" lIns="91440" tIns="45720" rIns="91440" bIns="45720" rtlCol="0" anchor="ctr"/>
          <a:lstStyle>
            <a:lvl1pPr algn="l">
              <a:defRPr sz="992">
                <a:solidFill>
                  <a:schemeClr val="tx1">
                    <a:tint val="75000"/>
                  </a:schemeClr>
                </a:solidFill>
              </a:defRPr>
            </a:lvl1pPr>
          </a:lstStyle>
          <a:p>
            <a:fld id="{C691BB5C-54A6-4840-B5E6-80D7F3B2D6AD}" type="datetimeFigureOut">
              <a:rPr lang="en-US" smtClean="0"/>
              <a:t>11/25/2020</a:t>
            </a:fld>
            <a:endParaRPr lang="en-US" dirty="0"/>
          </a:p>
        </p:txBody>
      </p:sp>
      <p:sp>
        <p:nvSpPr>
          <p:cNvPr id="5" name="Footer Placeholder 4"/>
          <p:cNvSpPr>
            <a:spLocks noGrp="1"/>
          </p:cNvSpPr>
          <p:nvPr>
            <p:ph type="ftr" sz="quarter" idx="3"/>
          </p:nvPr>
        </p:nvSpPr>
        <p:spPr>
          <a:xfrm>
            <a:off x="3339207" y="5338158"/>
            <a:ext cx="3402211" cy="306637"/>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7119441" y="5338158"/>
            <a:ext cx="2268141" cy="306637"/>
          </a:xfrm>
          <a:prstGeom prst="rect">
            <a:avLst/>
          </a:prstGeom>
        </p:spPr>
        <p:txBody>
          <a:bodyPr vert="horz" lIns="91440" tIns="45720" rIns="91440" bIns="45720" rtlCol="0" anchor="ctr"/>
          <a:lstStyle>
            <a:lvl1pPr algn="r">
              <a:defRPr sz="992">
                <a:solidFill>
                  <a:schemeClr val="tx1">
                    <a:tint val="75000"/>
                  </a:schemeClr>
                </a:solidFill>
              </a:defRPr>
            </a:lvl1pPr>
          </a:lstStyle>
          <a:p>
            <a:fld id="{D685622E-79AD-574E-97DE-F79B11D4D640}" type="slidenum">
              <a:rPr lang="en-US" smtClean="0"/>
              <a:t>‹#›</a:t>
            </a:fld>
            <a:endParaRPr lang="en-US" dirty="0"/>
          </a:p>
        </p:txBody>
      </p:sp>
    </p:spTree>
    <p:extLst>
      <p:ext uri="{BB962C8B-B14F-4D97-AF65-F5344CB8AC3E}">
        <p14:creationId xmlns:p14="http://schemas.microsoft.com/office/powerpoint/2010/main" val="3439203993"/>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756026" rtl="0" eaLnBrk="1" latinLnBrk="0" hangingPunct="1">
        <a:lnSpc>
          <a:spcPct val="90000"/>
        </a:lnSpc>
        <a:spcBef>
          <a:spcPct val="0"/>
        </a:spcBef>
        <a:buNone/>
        <a:defRPr sz="3638" kern="1200">
          <a:solidFill>
            <a:schemeClr val="tx1"/>
          </a:solidFill>
          <a:latin typeface="+mj-lt"/>
          <a:ea typeface="+mj-ea"/>
          <a:cs typeface="+mj-cs"/>
        </a:defRPr>
      </a:lvl1pPr>
    </p:titleStyle>
    <p:bodyStyle>
      <a:lvl1pPr marL="189006" indent="-189006" algn="l" defTabSz="756026"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7019" indent="-189006" algn="l" defTabSz="756026"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5032" indent="-189006" algn="l" defTabSz="756026" rtl="0" eaLnBrk="1" latinLnBrk="0" hangingPunct="1">
        <a:lnSpc>
          <a:spcPct val="90000"/>
        </a:lnSpc>
        <a:spcBef>
          <a:spcPts val="413"/>
        </a:spcBef>
        <a:buFont typeface="Arial" panose="020B0604020202020204" pitchFamily="34" charset="0"/>
        <a:buChar char="•"/>
        <a:defRPr sz="1654" kern="1200">
          <a:solidFill>
            <a:schemeClr val="tx1"/>
          </a:solidFill>
          <a:latin typeface="+mn-lt"/>
          <a:ea typeface="+mn-ea"/>
          <a:cs typeface="+mn-cs"/>
        </a:defRPr>
      </a:lvl3pPr>
      <a:lvl4pPr marL="1323045" indent="-189006" algn="l" defTabSz="756026"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1058" indent="-189006" algn="l" defTabSz="756026"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9071" indent="-189006" algn="l" defTabSz="756026"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7084" indent="-189006" algn="l" defTabSz="756026"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5097" indent="-189006" algn="l" defTabSz="756026"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3110" indent="-189006" algn="l" defTabSz="756026"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6026" rtl="0" eaLnBrk="1" latinLnBrk="0" hangingPunct="1">
        <a:defRPr sz="1488" kern="1200">
          <a:solidFill>
            <a:schemeClr val="tx1"/>
          </a:solidFill>
          <a:latin typeface="+mn-lt"/>
          <a:ea typeface="+mn-ea"/>
          <a:cs typeface="+mn-cs"/>
        </a:defRPr>
      </a:lvl1pPr>
      <a:lvl2pPr marL="378013" algn="l" defTabSz="756026" rtl="0" eaLnBrk="1" latinLnBrk="0" hangingPunct="1">
        <a:defRPr sz="1488" kern="1200">
          <a:solidFill>
            <a:schemeClr val="tx1"/>
          </a:solidFill>
          <a:latin typeface="+mn-lt"/>
          <a:ea typeface="+mn-ea"/>
          <a:cs typeface="+mn-cs"/>
        </a:defRPr>
      </a:lvl2pPr>
      <a:lvl3pPr marL="756026" algn="l" defTabSz="756026" rtl="0" eaLnBrk="1" latinLnBrk="0" hangingPunct="1">
        <a:defRPr sz="1488" kern="1200">
          <a:solidFill>
            <a:schemeClr val="tx1"/>
          </a:solidFill>
          <a:latin typeface="+mn-lt"/>
          <a:ea typeface="+mn-ea"/>
          <a:cs typeface="+mn-cs"/>
        </a:defRPr>
      </a:lvl3pPr>
      <a:lvl4pPr marL="1134039" algn="l" defTabSz="756026" rtl="0" eaLnBrk="1" latinLnBrk="0" hangingPunct="1">
        <a:defRPr sz="1488" kern="1200">
          <a:solidFill>
            <a:schemeClr val="tx1"/>
          </a:solidFill>
          <a:latin typeface="+mn-lt"/>
          <a:ea typeface="+mn-ea"/>
          <a:cs typeface="+mn-cs"/>
        </a:defRPr>
      </a:lvl4pPr>
      <a:lvl5pPr marL="1512052" algn="l" defTabSz="756026" rtl="0" eaLnBrk="1" latinLnBrk="0" hangingPunct="1">
        <a:defRPr sz="1488" kern="1200">
          <a:solidFill>
            <a:schemeClr val="tx1"/>
          </a:solidFill>
          <a:latin typeface="+mn-lt"/>
          <a:ea typeface="+mn-ea"/>
          <a:cs typeface="+mn-cs"/>
        </a:defRPr>
      </a:lvl5pPr>
      <a:lvl6pPr marL="1890065" algn="l" defTabSz="756026" rtl="0" eaLnBrk="1" latinLnBrk="0" hangingPunct="1">
        <a:defRPr sz="1488" kern="1200">
          <a:solidFill>
            <a:schemeClr val="tx1"/>
          </a:solidFill>
          <a:latin typeface="+mn-lt"/>
          <a:ea typeface="+mn-ea"/>
          <a:cs typeface="+mn-cs"/>
        </a:defRPr>
      </a:lvl6pPr>
      <a:lvl7pPr marL="2268078" algn="l" defTabSz="756026" rtl="0" eaLnBrk="1" latinLnBrk="0" hangingPunct="1">
        <a:defRPr sz="1488" kern="1200">
          <a:solidFill>
            <a:schemeClr val="tx1"/>
          </a:solidFill>
          <a:latin typeface="+mn-lt"/>
          <a:ea typeface="+mn-ea"/>
          <a:cs typeface="+mn-cs"/>
        </a:defRPr>
      </a:lvl7pPr>
      <a:lvl8pPr marL="2646091" algn="l" defTabSz="756026" rtl="0" eaLnBrk="1" latinLnBrk="0" hangingPunct="1">
        <a:defRPr sz="1488" kern="1200">
          <a:solidFill>
            <a:schemeClr val="tx1"/>
          </a:solidFill>
          <a:latin typeface="+mn-lt"/>
          <a:ea typeface="+mn-ea"/>
          <a:cs typeface="+mn-cs"/>
        </a:defRPr>
      </a:lvl8pPr>
      <a:lvl9pPr marL="3024104" algn="l" defTabSz="756026"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jp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mailto:Angelique.Montalto@sap.com" TargetMode="Externa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9DFF3C5-A03D-47FD-88BE-0B2FCF89DACB}"/>
              </a:ext>
            </a:extLst>
          </p:cNvPr>
          <p:cNvSpPr txBox="1"/>
          <p:nvPr/>
        </p:nvSpPr>
        <p:spPr>
          <a:xfrm>
            <a:off x="17418" y="1"/>
            <a:ext cx="10045789" cy="5729176"/>
          </a:xfrm>
          <a:prstGeom prst="rect">
            <a:avLst/>
          </a:prstGeom>
          <a:solidFill>
            <a:schemeClr val="tx1"/>
          </a:solidFill>
        </p:spPr>
        <p:txBody>
          <a:bodyPr wrap="square" rtlCol="0">
            <a:spAutoFit/>
          </a:bodyPr>
          <a:lstStyle/>
          <a:p>
            <a:endParaRPr lang="en-ZA" dirty="0"/>
          </a:p>
        </p:txBody>
      </p:sp>
      <p:pic>
        <p:nvPicPr>
          <p:cNvPr id="16" name="Picture 15">
            <a:extLst>
              <a:ext uri="{FF2B5EF4-FFF2-40B4-BE49-F238E27FC236}">
                <a16:creationId xmlns:a16="http://schemas.microsoft.com/office/drawing/2014/main" id="{0389694C-D64C-8E4E-8E66-3D58EE6B943D}"/>
              </a:ext>
            </a:extLst>
          </p:cNvPr>
          <p:cNvPicPr>
            <a:picLocks noChangeAspect="1"/>
          </p:cNvPicPr>
          <p:nvPr/>
        </p:nvPicPr>
        <p:blipFill>
          <a:blip r:embed="rId2"/>
          <a:stretch>
            <a:fillRect/>
          </a:stretch>
        </p:blipFill>
        <p:spPr>
          <a:xfrm>
            <a:off x="8246581" y="5261313"/>
            <a:ext cx="1647379" cy="295790"/>
          </a:xfrm>
          <a:prstGeom prst="rect">
            <a:avLst/>
          </a:prstGeom>
        </p:spPr>
      </p:pic>
      <p:pic>
        <p:nvPicPr>
          <p:cNvPr id="18" name="Picture 17">
            <a:extLst>
              <a:ext uri="{FF2B5EF4-FFF2-40B4-BE49-F238E27FC236}">
                <a16:creationId xmlns:a16="http://schemas.microsoft.com/office/drawing/2014/main" id="{646229E4-FEA1-AA4A-8069-0120CCEBE52A}"/>
              </a:ext>
            </a:extLst>
          </p:cNvPr>
          <p:cNvPicPr>
            <a:picLocks noChangeAspect="1"/>
          </p:cNvPicPr>
          <p:nvPr/>
        </p:nvPicPr>
        <p:blipFill>
          <a:blip r:embed="rId3"/>
          <a:stretch>
            <a:fillRect/>
          </a:stretch>
        </p:blipFill>
        <p:spPr>
          <a:xfrm>
            <a:off x="8450307" y="30273"/>
            <a:ext cx="1612900" cy="279400"/>
          </a:xfrm>
          <a:prstGeom prst="rect">
            <a:avLst/>
          </a:prstGeom>
        </p:spPr>
      </p:pic>
      <p:cxnSp>
        <p:nvCxnSpPr>
          <p:cNvPr id="20" name="Straight Connector 19">
            <a:extLst>
              <a:ext uri="{FF2B5EF4-FFF2-40B4-BE49-F238E27FC236}">
                <a16:creationId xmlns:a16="http://schemas.microsoft.com/office/drawing/2014/main" id="{CE0E7247-4E5B-0247-8979-7D392B9C7481}"/>
              </a:ext>
            </a:extLst>
          </p:cNvPr>
          <p:cNvCxnSpPr>
            <a:cxnSpLocks/>
          </p:cNvCxnSpPr>
          <p:nvPr/>
        </p:nvCxnSpPr>
        <p:spPr>
          <a:xfrm>
            <a:off x="4638032" y="1683353"/>
            <a:ext cx="4972139" cy="0"/>
          </a:xfrm>
          <a:prstGeom prst="line">
            <a:avLst/>
          </a:prstGeom>
          <a:ln w="76200">
            <a:solidFill>
              <a:srgbClr val="F9A602"/>
            </a:solidFill>
          </a:ln>
        </p:spPr>
        <p:style>
          <a:lnRef idx="1">
            <a:schemeClr val="accent1"/>
          </a:lnRef>
          <a:fillRef idx="0">
            <a:schemeClr val="accent1"/>
          </a:fillRef>
          <a:effectRef idx="0">
            <a:schemeClr val="accent1"/>
          </a:effectRef>
          <a:fontRef idx="minor">
            <a:schemeClr val="tx1"/>
          </a:fontRef>
        </p:style>
      </p:cxnSp>
      <p:grpSp>
        <p:nvGrpSpPr>
          <p:cNvPr id="12" name="Group 11">
            <a:extLst>
              <a:ext uri="{FF2B5EF4-FFF2-40B4-BE49-F238E27FC236}">
                <a16:creationId xmlns:a16="http://schemas.microsoft.com/office/drawing/2014/main" id="{17C5404E-1A99-1443-ABB5-7C3D22369FCE}"/>
              </a:ext>
            </a:extLst>
          </p:cNvPr>
          <p:cNvGrpSpPr/>
          <p:nvPr/>
        </p:nvGrpSpPr>
        <p:grpSpPr>
          <a:xfrm>
            <a:off x="5288043" y="4928390"/>
            <a:ext cx="2991494" cy="313809"/>
            <a:chOff x="5073951" y="5295548"/>
            <a:chExt cx="3240089" cy="339886"/>
          </a:xfrm>
        </p:grpSpPr>
        <p:sp>
          <p:nvSpPr>
            <p:cNvPr id="7" name="TextBox 6">
              <a:extLst>
                <a:ext uri="{FF2B5EF4-FFF2-40B4-BE49-F238E27FC236}">
                  <a16:creationId xmlns:a16="http://schemas.microsoft.com/office/drawing/2014/main" id="{F3C5DD9A-8E23-0344-9036-0FAD4DDECCCF}"/>
                </a:ext>
              </a:extLst>
            </p:cNvPr>
            <p:cNvSpPr txBox="1"/>
            <p:nvPr/>
          </p:nvSpPr>
          <p:spPr>
            <a:xfrm>
              <a:off x="5327437" y="5295548"/>
              <a:ext cx="2986603" cy="283349"/>
            </a:xfrm>
            <a:prstGeom prst="rect">
              <a:avLst/>
            </a:prstGeom>
            <a:noFill/>
          </p:spPr>
          <p:txBody>
            <a:bodyPr wrap="square" rtlCol="0">
              <a:spAutoFit/>
            </a:bodyPr>
            <a:lstStyle/>
            <a:p>
              <a:r>
                <a:rPr lang="en-ZA" sz="1100" dirty="0">
                  <a:solidFill>
                    <a:schemeClr val="bg1"/>
                  </a:solidFill>
                  <a:latin typeface="Calibri" panose="020F0502020204030204" pitchFamily="34" charset="0"/>
                  <a:cs typeface="Times New Roman" panose="02020603050405020304" pitchFamily="18" charset="0"/>
                </a:rPr>
                <a:t>@angiem321 </a:t>
              </a:r>
              <a:r>
                <a:rPr lang="en-US" sz="1100" dirty="0">
                  <a:solidFill>
                    <a:schemeClr val="bg1"/>
                  </a:solidFill>
                  <a:latin typeface="Calibri" panose="020F0502020204030204" pitchFamily="34" charset="0"/>
                  <a:cs typeface="Times New Roman" panose="02020603050405020304" pitchFamily="18" charset="0"/>
                </a:rPr>
                <a:t>                     </a:t>
              </a:r>
              <a:r>
                <a:rPr lang="en-US" sz="1100" dirty="0" err="1">
                  <a:solidFill>
                    <a:schemeClr val="bg1"/>
                  </a:solidFill>
                  <a:latin typeface="Calibri" panose="020F0502020204030204" pitchFamily="34" charset="0"/>
                  <a:cs typeface="Times New Roman" panose="02020603050405020304" pitchFamily="18" charset="0"/>
                </a:rPr>
                <a:t>Angeliquemontalto</a:t>
              </a:r>
              <a:endParaRPr lang="en-US" sz="1100" dirty="0">
                <a:solidFill>
                  <a:schemeClr val="bg1"/>
                </a:solidFill>
                <a:latin typeface="Calibri" panose="020F0502020204030204" pitchFamily="34" charset="0"/>
                <a:cs typeface="Times New Roman" panose="02020603050405020304" pitchFamily="18" charset="0"/>
              </a:endParaRPr>
            </a:p>
          </p:txBody>
        </p:sp>
        <p:pic>
          <p:nvPicPr>
            <p:cNvPr id="11" name="Picture 10">
              <a:extLst>
                <a:ext uri="{FF2B5EF4-FFF2-40B4-BE49-F238E27FC236}">
                  <a16:creationId xmlns:a16="http://schemas.microsoft.com/office/drawing/2014/main" id="{C67BE234-8F5A-C843-8AA0-E3664B0428E3}"/>
                </a:ext>
              </a:extLst>
            </p:cNvPr>
            <p:cNvPicPr>
              <a:picLocks noChangeAspect="1"/>
            </p:cNvPicPr>
            <p:nvPr/>
          </p:nvPicPr>
          <p:blipFill>
            <a:blip r:embed="rId4"/>
            <a:stretch>
              <a:fillRect/>
            </a:stretch>
          </p:blipFill>
          <p:spPr>
            <a:xfrm>
              <a:off x="5073951" y="5311344"/>
              <a:ext cx="314909" cy="314909"/>
            </a:xfrm>
            <a:prstGeom prst="rect">
              <a:avLst/>
            </a:prstGeom>
          </p:spPr>
        </p:pic>
        <p:pic>
          <p:nvPicPr>
            <p:cNvPr id="9" name="Picture 8">
              <a:extLst>
                <a:ext uri="{FF2B5EF4-FFF2-40B4-BE49-F238E27FC236}">
                  <a16:creationId xmlns:a16="http://schemas.microsoft.com/office/drawing/2014/main" id="{8AB39018-E71F-D144-AFDA-69488158D185}"/>
                </a:ext>
              </a:extLst>
            </p:cNvPr>
            <p:cNvPicPr>
              <a:picLocks noChangeAspect="1"/>
            </p:cNvPicPr>
            <p:nvPr/>
          </p:nvPicPr>
          <p:blipFill>
            <a:blip r:embed="rId5"/>
            <a:stretch>
              <a:fillRect/>
            </a:stretch>
          </p:blipFill>
          <p:spPr>
            <a:xfrm>
              <a:off x="6590060" y="5311344"/>
              <a:ext cx="324091" cy="324090"/>
            </a:xfrm>
            <a:prstGeom prst="rect">
              <a:avLst/>
            </a:prstGeom>
          </p:spPr>
        </p:pic>
      </p:grpSp>
      <p:sp>
        <p:nvSpPr>
          <p:cNvPr id="21" name="TextBox 20">
            <a:extLst>
              <a:ext uri="{FF2B5EF4-FFF2-40B4-BE49-F238E27FC236}">
                <a16:creationId xmlns:a16="http://schemas.microsoft.com/office/drawing/2014/main" id="{82FFBA39-4785-AA41-8612-9E80A8672997}"/>
              </a:ext>
            </a:extLst>
          </p:cNvPr>
          <p:cNvSpPr txBox="1"/>
          <p:nvPr/>
        </p:nvSpPr>
        <p:spPr>
          <a:xfrm>
            <a:off x="4655220" y="831055"/>
            <a:ext cx="4663668" cy="769441"/>
          </a:xfrm>
          <a:prstGeom prst="rect">
            <a:avLst/>
          </a:prstGeom>
          <a:noFill/>
        </p:spPr>
        <p:txBody>
          <a:bodyPr wrap="square" rtlCol="0">
            <a:spAutoFit/>
          </a:bodyPr>
          <a:lstStyle/>
          <a:p>
            <a:r>
              <a:rPr lang="en-US" sz="3200" b="1" dirty="0">
                <a:solidFill>
                  <a:schemeClr val="bg1"/>
                </a:solidFill>
                <a:latin typeface="BentonSans Regular" panose="02000503000000020004" pitchFamily="2" charset="0"/>
                <a:cs typeface="Arial" panose="020B0604020202020204" pitchFamily="34" charset="0"/>
              </a:rPr>
              <a:t>Angelique Montalto</a:t>
            </a:r>
          </a:p>
          <a:p>
            <a:r>
              <a:rPr lang="en-US" sz="1200" dirty="0">
                <a:solidFill>
                  <a:schemeClr val="bg1"/>
                </a:solidFill>
                <a:latin typeface="BentonSans Regular" panose="02000503000000020004" pitchFamily="2" charset="0"/>
                <a:cs typeface="Arial" panose="020B0604020202020204" pitchFamily="34" charset="0"/>
              </a:rPr>
              <a:t>Regional Director, Concur Africa</a:t>
            </a:r>
          </a:p>
        </p:txBody>
      </p:sp>
      <p:sp>
        <p:nvSpPr>
          <p:cNvPr id="6" name="Rectangle 5">
            <a:extLst>
              <a:ext uri="{FF2B5EF4-FFF2-40B4-BE49-F238E27FC236}">
                <a16:creationId xmlns:a16="http://schemas.microsoft.com/office/drawing/2014/main" id="{ABF40654-E1DC-4EA4-92E6-1096EF14F533}"/>
              </a:ext>
            </a:extLst>
          </p:cNvPr>
          <p:cNvSpPr/>
          <p:nvPr/>
        </p:nvSpPr>
        <p:spPr>
          <a:xfrm>
            <a:off x="1001801" y="868283"/>
            <a:ext cx="2874621" cy="435855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8" name="Rectangle 7">
            <a:extLst>
              <a:ext uri="{FF2B5EF4-FFF2-40B4-BE49-F238E27FC236}">
                <a16:creationId xmlns:a16="http://schemas.microsoft.com/office/drawing/2014/main" id="{0D3FD91D-D03A-41EB-905C-466C781FBC4B}"/>
              </a:ext>
            </a:extLst>
          </p:cNvPr>
          <p:cNvSpPr/>
          <p:nvPr/>
        </p:nvSpPr>
        <p:spPr>
          <a:xfrm>
            <a:off x="4638032" y="1831841"/>
            <a:ext cx="5078246" cy="3139321"/>
          </a:xfrm>
          <a:prstGeom prst="rect">
            <a:avLst/>
          </a:prstGeom>
        </p:spPr>
        <p:txBody>
          <a:bodyPr wrap="square">
            <a:spAutoFit/>
          </a:bodyPr>
          <a:lstStyle/>
          <a:p>
            <a:r>
              <a:rPr lang="en-ZA" sz="1100" dirty="0">
                <a:solidFill>
                  <a:schemeClr val="bg1"/>
                </a:solidFill>
                <a:latin typeface="BentonSans Regular" panose="02000503000000020004" pitchFamily="2" charset="0"/>
                <a:cs typeface="Arial" panose="020B0604020202020204" pitchFamily="34" charset="0"/>
              </a:rPr>
              <a:t>Angelique was appointed in 2017 to set up the SAP Concur practice in Johannesburg to develop and extend the leading global employee spend management solution into Africa. She has doubled the business year-on-year and her team of passionate Concur-</a:t>
            </a:r>
            <a:r>
              <a:rPr lang="en-ZA" sz="1100" dirty="0" err="1">
                <a:solidFill>
                  <a:schemeClr val="bg1"/>
                </a:solidFill>
                <a:latin typeface="BentonSans Regular" panose="02000503000000020004" pitchFamily="2" charset="0"/>
                <a:cs typeface="Arial" panose="020B0604020202020204" pitchFamily="34" charset="0"/>
              </a:rPr>
              <a:t>ian’s</a:t>
            </a:r>
            <a:r>
              <a:rPr lang="en-ZA" sz="1100" dirty="0">
                <a:solidFill>
                  <a:schemeClr val="bg1"/>
                </a:solidFill>
                <a:latin typeface="BentonSans Regular" panose="02000503000000020004" pitchFamily="2" charset="0"/>
                <a:cs typeface="Arial" panose="020B0604020202020204" pitchFamily="34" charset="0"/>
              </a:rPr>
              <a:t> are meticulous in providing local support with global best practices to African-based customers. </a:t>
            </a:r>
          </a:p>
          <a:p>
            <a:r>
              <a:rPr lang="en-ZA" sz="1100" dirty="0">
                <a:solidFill>
                  <a:schemeClr val="bg1"/>
                </a:solidFill>
                <a:latin typeface="BentonSans Regular" panose="02000503000000020004" pitchFamily="2" charset="0"/>
                <a:cs typeface="Arial" panose="020B0604020202020204" pitchFamily="34" charset="0"/>
              </a:rPr>
              <a:t> </a:t>
            </a:r>
          </a:p>
          <a:p>
            <a:r>
              <a:rPr lang="en-ZA" sz="1100" dirty="0">
                <a:solidFill>
                  <a:schemeClr val="bg1"/>
                </a:solidFill>
                <a:latin typeface="BentonSans Regular" panose="02000503000000020004" pitchFamily="2" charset="0"/>
                <a:cs typeface="Arial" panose="020B0604020202020204" pitchFamily="34" charset="0"/>
              </a:rPr>
              <a:t>Her experience in international roles across the technology, finance and sales spectrums combined with her love of travel has seen Angelique seizing new opportunities and challenges across the globe including Dublin, London, Barcelona, Berlin and now Johannesburg. She is an active participant in the SAP Business Women’s Network and dedicated to the SAP purpose </a:t>
            </a:r>
            <a:r>
              <a:rPr lang="en-ZA" sz="1100" i="1" dirty="0">
                <a:solidFill>
                  <a:schemeClr val="bg1"/>
                </a:solidFill>
                <a:latin typeface="BentonSans Regular" panose="02000503000000020004" pitchFamily="2" charset="0"/>
                <a:cs typeface="Arial" panose="020B0604020202020204" pitchFamily="34" charset="0"/>
              </a:rPr>
              <a:t>which is to help the world run better and improve people’s lives.</a:t>
            </a:r>
            <a:endParaRPr lang="en-ZA" sz="1100" dirty="0">
              <a:solidFill>
                <a:schemeClr val="bg1"/>
              </a:solidFill>
              <a:latin typeface="BentonSans Regular" panose="02000503000000020004" pitchFamily="2" charset="0"/>
              <a:cs typeface="Arial" panose="020B0604020202020204" pitchFamily="34" charset="0"/>
            </a:endParaRPr>
          </a:p>
          <a:p>
            <a:r>
              <a:rPr lang="en-ZA" sz="1100" dirty="0">
                <a:solidFill>
                  <a:schemeClr val="bg1"/>
                </a:solidFill>
                <a:latin typeface="BentonSans Regular" panose="02000503000000020004" pitchFamily="2" charset="0"/>
                <a:cs typeface="Arial" panose="020B0604020202020204" pitchFamily="34" charset="0"/>
              </a:rPr>
              <a:t> </a:t>
            </a:r>
          </a:p>
          <a:p>
            <a:r>
              <a:rPr lang="en-ZA" sz="1100" dirty="0">
                <a:solidFill>
                  <a:schemeClr val="bg1"/>
                </a:solidFill>
                <a:latin typeface="BentonSans Regular" panose="02000503000000020004" pitchFamily="2" charset="0"/>
                <a:cs typeface="Arial" panose="020B0604020202020204" pitchFamily="34" charset="0"/>
              </a:rPr>
              <a:t>Angelique is an alumnus of both the University of Cape Town and GIB’s Business School. </a:t>
            </a:r>
          </a:p>
          <a:p>
            <a:endParaRPr lang="en-ZA" sz="1100" dirty="0">
              <a:solidFill>
                <a:schemeClr val="bg1"/>
              </a:solidFill>
              <a:latin typeface="BentonSans Regular" panose="02000503000000020004" pitchFamily="2" charset="0"/>
              <a:cs typeface="Arial" panose="020B0604020202020204" pitchFamily="34" charset="0"/>
            </a:endParaRPr>
          </a:p>
          <a:p>
            <a:r>
              <a:rPr lang="en-ZA" sz="1100" dirty="0">
                <a:latin typeface="BentonSans Regular" panose="02000503000000020004" pitchFamily="2" charset="0"/>
                <a:cs typeface="Arial" panose="020B0604020202020204" pitchFamily="34" charset="0"/>
                <a:hlinkClick r:id="rId6"/>
              </a:rPr>
              <a:t>Angelique.Montalto@sap.com</a:t>
            </a:r>
            <a:r>
              <a:rPr lang="en-ZA" sz="1100" dirty="0">
                <a:latin typeface="BentonSans Regular" panose="02000503000000020004" pitchFamily="2" charset="0"/>
                <a:cs typeface="Arial" panose="020B0604020202020204" pitchFamily="34" charset="0"/>
              </a:rPr>
              <a:t> </a:t>
            </a:r>
          </a:p>
        </p:txBody>
      </p:sp>
      <p:pic>
        <p:nvPicPr>
          <p:cNvPr id="3" name="Picture 2">
            <a:extLst>
              <a:ext uri="{FF2B5EF4-FFF2-40B4-BE49-F238E27FC236}">
                <a16:creationId xmlns:a16="http://schemas.microsoft.com/office/drawing/2014/main" id="{EACFEDE3-2B25-4555-AF98-915A82F82E37}"/>
              </a:ext>
            </a:extLst>
          </p:cNvPr>
          <p:cNvPicPr>
            <a:picLocks noChangeAspect="1"/>
          </p:cNvPicPr>
          <p:nvPr/>
        </p:nvPicPr>
        <p:blipFill>
          <a:blip r:embed="rId7"/>
          <a:stretch>
            <a:fillRect/>
          </a:stretch>
        </p:blipFill>
        <p:spPr>
          <a:xfrm>
            <a:off x="880409" y="632573"/>
            <a:ext cx="3220292" cy="4776635"/>
          </a:xfrm>
          <a:prstGeom prst="rect">
            <a:avLst/>
          </a:prstGeom>
        </p:spPr>
      </p:pic>
    </p:spTree>
    <p:extLst>
      <p:ext uri="{BB962C8B-B14F-4D97-AF65-F5344CB8AC3E}">
        <p14:creationId xmlns:p14="http://schemas.microsoft.com/office/powerpoint/2010/main" val="342048731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Application xmlns="http://www.sap.com/cof/powerpoint/application">
  <Version>2</Version>
  <Revision>2.3.1.59737</Revision>
</Application>
</file>

<file path=customXml/item2.xml><?xml version="1.0" encoding="utf-8"?>
<Application xmlns="http://www.sap.com/cof/ao/powerpoint/application">
  <com.sap.ip.bi.pioneer>
    <Version>4</Version>
    <AAO_Revision>2.3.1.59737</AAO_Revision>
    <RefreshOnOpen>False</RefreshOnOpen>
    <PlanningModeSetToChangeMode>True</PlanningModeSetToChangeMode>
    <Cleaned>False</Cleaned>
    <ForcePromptOnInitialRefresh>False</ForcePromptOnInitialRefresh>
    <StorePromptsInDocument>True</StorePromptsInDocument>
    <MergeVariables>False</MergeVariables>
    <WorkingMode>Local</WorkingMode>
    <RefreshPlanningObjectsOnRefreshAll>True</RefreshPlanningObjectsOnRefreshAll>
    <Items/>
  </com.sap.ip.bi.pioneer>
</Application>
</file>

<file path=customXml/itemProps1.xml><?xml version="1.0" encoding="utf-8"?>
<ds:datastoreItem xmlns:ds="http://schemas.openxmlformats.org/officeDocument/2006/customXml" ds:itemID="{05F79D87-F1CC-4FBE-9C2B-C17413886D2B}">
  <ds:schemaRefs>
    <ds:schemaRef ds:uri="http://www.sap.com/cof/powerpoint/application"/>
  </ds:schemaRefs>
</ds:datastoreItem>
</file>

<file path=customXml/itemProps2.xml><?xml version="1.0" encoding="utf-8"?>
<ds:datastoreItem xmlns:ds="http://schemas.openxmlformats.org/officeDocument/2006/customXml" ds:itemID="{2A404A93-1884-4EEB-89A6-AECC41CCB505}">
  <ds:schemaRefs>
    <ds:schemaRef ds:uri="http://www.sap.com/cof/ao/powerpoint/application"/>
  </ds:schemaRefs>
</ds:datastoreItem>
</file>

<file path=docProps/app.xml><?xml version="1.0" encoding="utf-8"?>
<Properties xmlns="http://schemas.openxmlformats.org/officeDocument/2006/extended-properties" xmlns:vt="http://schemas.openxmlformats.org/officeDocument/2006/docPropsVTypes">
  <Template>Office Theme</Template>
  <TotalTime>562</TotalTime>
  <Words>161</Words>
  <Application>Microsoft Office PowerPoint</Application>
  <PresentationFormat>Custom</PresentationFormat>
  <Paragraphs>10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BentonSans Regular</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Maboe, Nteseng</dc:creator>
  <cp:lastModifiedBy>Hunter, Adam (external - Partner)</cp:lastModifiedBy>
  <cp:revision>44</cp:revision>
  <dcterms:created xsi:type="dcterms:W3CDTF">2018-10-10T08:32:56Z</dcterms:created>
  <dcterms:modified xsi:type="dcterms:W3CDTF">2020-11-25T06:25:42Z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ies>
</file>